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sldIdLst>
    <p:sldId id="256" r:id="rId4"/>
    <p:sldId id="295" r:id="rId5"/>
    <p:sldId id="296" r:id="rId6"/>
    <p:sldId id="258" r:id="rId7"/>
    <p:sldId id="259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EBF"/>
    <a:srgbClr val="E9EFD6"/>
    <a:srgbClr val="ECBF7F"/>
    <a:srgbClr val="98B341"/>
    <a:srgbClr val="00A3B4"/>
    <a:srgbClr val="00C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gs" Target="tags/tag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/>
        </p:nvGrpSpPr>
        <p:grpSpPr bwMode="auto">
          <a:xfrm>
            <a:off x="-4445" y="584417"/>
            <a:ext cx="12201524" cy="99372"/>
            <a:chOff x="-16" y="894"/>
            <a:chExt cx="14428" cy="118"/>
          </a:xfrm>
        </p:grpSpPr>
        <p:sp>
          <p:nvSpPr>
            <p:cNvPr id="14" name="矩形 13"/>
            <p:cNvSpPr/>
            <p:nvPr/>
          </p:nvSpPr>
          <p:spPr>
            <a:xfrm>
              <a:off x="-16" y="894"/>
              <a:ext cx="14428" cy="118"/>
            </a:xfrm>
            <a:prstGeom prst="rect">
              <a:avLst/>
            </a:prstGeom>
            <a:solidFill>
              <a:srgbClr val="E9EF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6" y="894"/>
              <a:ext cx="2835" cy="118"/>
            </a:xfrm>
            <a:prstGeom prst="rect">
              <a:avLst/>
            </a:prstGeom>
            <a:solidFill>
              <a:srgbClr val="00A3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1" name="组合 20"/>
          <p:cNvGrpSpPr/>
          <p:nvPr userDrawn="1"/>
        </p:nvGrpSpPr>
        <p:grpSpPr>
          <a:xfrm>
            <a:off x="8488017" y="1"/>
            <a:ext cx="3703983" cy="2294454"/>
            <a:chOff x="7656512" y="0"/>
            <a:chExt cx="4535490" cy="2809535"/>
          </a:xfrm>
        </p:grpSpPr>
        <p:sp>
          <p:nvSpPr>
            <p:cNvPr id="22" name="Freeform 6"/>
            <p:cNvSpPr/>
            <p:nvPr userDrawn="1"/>
          </p:nvSpPr>
          <p:spPr bwMode="auto">
            <a:xfrm>
              <a:off x="9383576" y="0"/>
              <a:ext cx="2808424" cy="2809535"/>
            </a:xfrm>
            <a:custGeom>
              <a:avLst/>
              <a:gdLst>
                <a:gd name="T0" fmla="*/ 0 w 1264"/>
                <a:gd name="T1" fmla="*/ 0 h 1264"/>
                <a:gd name="T2" fmla="*/ 1264 w 1264"/>
                <a:gd name="T3" fmla="*/ 0 h 1264"/>
                <a:gd name="T4" fmla="*/ 1264 w 1264"/>
                <a:gd name="T5" fmla="*/ 1264 h 1264"/>
                <a:gd name="T6" fmla="*/ 0 w 1264"/>
                <a:gd name="T7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0" y="0"/>
                  </a:moveTo>
                  <a:cubicBezTo>
                    <a:pt x="1264" y="0"/>
                    <a:pt x="1264" y="0"/>
                    <a:pt x="1264" y="0"/>
                  </a:cubicBezTo>
                  <a:cubicBezTo>
                    <a:pt x="1264" y="1264"/>
                    <a:pt x="1264" y="1264"/>
                    <a:pt x="1264" y="1264"/>
                  </a:cubicBezTo>
                  <a:cubicBezTo>
                    <a:pt x="1264" y="1264"/>
                    <a:pt x="1177" y="292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00C5DA"/>
                </a:gs>
                <a:gs pos="61000">
                  <a:srgbClr val="00A3B4"/>
                </a:gs>
                <a:gs pos="100000">
                  <a:srgbClr val="00A3B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Freeform 8"/>
            <p:cNvSpPr/>
            <p:nvPr userDrawn="1"/>
          </p:nvSpPr>
          <p:spPr bwMode="auto">
            <a:xfrm>
              <a:off x="9383578" y="0"/>
              <a:ext cx="2808424" cy="2809535"/>
            </a:xfrm>
            <a:custGeom>
              <a:avLst/>
              <a:gdLst>
                <a:gd name="T0" fmla="*/ 1264 w 1264"/>
                <a:gd name="T1" fmla="*/ 1264 h 1264"/>
                <a:gd name="T2" fmla="*/ 621 w 1264"/>
                <a:gd name="T3" fmla="*/ 0 h 1264"/>
                <a:gd name="T4" fmla="*/ 0 w 1264"/>
                <a:gd name="T5" fmla="*/ 0 h 1264"/>
                <a:gd name="T6" fmla="*/ 1264 w 1264"/>
                <a:gd name="T7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1264" y="1264"/>
                  </a:moveTo>
                  <a:cubicBezTo>
                    <a:pt x="1264" y="1264"/>
                    <a:pt x="1220" y="292"/>
                    <a:pt x="6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7" y="292"/>
                    <a:pt x="1264" y="1264"/>
                    <a:pt x="1264" y="1264"/>
                  </a:cubicBezTo>
                </a:path>
              </a:pathLst>
            </a:custGeom>
            <a:gradFill>
              <a:gsLst>
                <a:gs pos="0">
                  <a:srgbClr val="ECBF7F">
                    <a:alpha val="70000"/>
                  </a:srgbClr>
                </a:gs>
                <a:gs pos="100000">
                  <a:srgbClr val="00A3B4">
                    <a:alpha val="8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Freeform 5"/>
            <p:cNvSpPr/>
            <p:nvPr userDrawn="1"/>
          </p:nvSpPr>
          <p:spPr bwMode="auto">
            <a:xfrm>
              <a:off x="7656512" y="0"/>
              <a:ext cx="4535488" cy="2809535"/>
            </a:xfrm>
            <a:custGeom>
              <a:avLst/>
              <a:gdLst>
                <a:gd name="T0" fmla="*/ 430 w 2041"/>
                <a:gd name="T1" fmla="*/ 0 h 1264"/>
                <a:gd name="T2" fmla="*/ 1500 w 2041"/>
                <a:gd name="T3" fmla="*/ 460 h 1264"/>
                <a:gd name="T4" fmla="*/ 2041 w 2041"/>
                <a:gd name="T5" fmla="*/ 1264 h 1264"/>
                <a:gd name="T6" fmla="*/ 1309 w 2041"/>
                <a:gd name="T7" fmla="*/ 428 h 1264"/>
                <a:gd name="T8" fmla="*/ 0 w 2041"/>
                <a:gd name="T9" fmla="*/ 0 h 1264"/>
                <a:gd name="T10" fmla="*/ 430 w 2041"/>
                <a:gd name="T11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1" h="1264">
                  <a:moveTo>
                    <a:pt x="430" y="0"/>
                  </a:moveTo>
                  <a:cubicBezTo>
                    <a:pt x="531" y="0"/>
                    <a:pt x="1080" y="108"/>
                    <a:pt x="1500" y="460"/>
                  </a:cubicBezTo>
                  <a:cubicBezTo>
                    <a:pt x="1919" y="812"/>
                    <a:pt x="2041" y="1264"/>
                    <a:pt x="2041" y="1264"/>
                  </a:cubicBezTo>
                  <a:cubicBezTo>
                    <a:pt x="2041" y="1264"/>
                    <a:pt x="1808" y="743"/>
                    <a:pt x="1309" y="428"/>
                  </a:cubicBezTo>
                  <a:cubicBezTo>
                    <a:pt x="749" y="75"/>
                    <a:pt x="161" y="0"/>
                    <a:pt x="0" y="0"/>
                  </a:cubicBezTo>
                  <a:lnTo>
                    <a:pt x="430" y="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98B34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7"/>
            <p:cNvSpPr/>
            <p:nvPr userDrawn="1"/>
          </p:nvSpPr>
          <p:spPr bwMode="auto">
            <a:xfrm>
              <a:off x="9383575" y="0"/>
              <a:ext cx="2808424" cy="2809535"/>
            </a:xfrm>
            <a:custGeom>
              <a:avLst/>
              <a:gdLst>
                <a:gd name="T0" fmla="*/ 1264 w 1264"/>
                <a:gd name="T1" fmla="*/ 1264 h 1264"/>
                <a:gd name="T2" fmla="*/ 0 w 1264"/>
                <a:gd name="T3" fmla="*/ 0 h 1264"/>
                <a:gd name="T4" fmla="*/ 422 w 1264"/>
                <a:gd name="T5" fmla="*/ 0 h 1264"/>
                <a:gd name="T6" fmla="*/ 1264 w 1264"/>
                <a:gd name="T7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1264" y="1264"/>
                  </a:moveTo>
                  <a:cubicBezTo>
                    <a:pt x="1264" y="1264"/>
                    <a:pt x="1177" y="292"/>
                    <a:pt x="0" y="0"/>
                  </a:cubicBezTo>
                  <a:cubicBezTo>
                    <a:pt x="422" y="0"/>
                    <a:pt x="422" y="0"/>
                    <a:pt x="422" y="0"/>
                  </a:cubicBezTo>
                  <a:cubicBezTo>
                    <a:pt x="422" y="0"/>
                    <a:pt x="1264" y="438"/>
                    <a:pt x="1264" y="1264"/>
                  </a:cubicBezTo>
                  <a:close/>
                </a:path>
              </a:pathLst>
            </a:custGeom>
            <a:gradFill>
              <a:gsLst>
                <a:gs pos="0">
                  <a:srgbClr val="ECBF7F">
                    <a:alpha val="50000"/>
                  </a:srgbClr>
                </a:gs>
                <a:gs pos="100000">
                  <a:srgbClr val="00A3B4">
                    <a:alpha val="95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6" name="组合 25"/>
          <p:cNvGrpSpPr/>
          <p:nvPr userDrawn="1"/>
        </p:nvGrpSpPr>
        <p:grpSpPr>
          <a:xfrm>
            <a:off x="0" y="5281416"/>
            <a:ext cx="2544417" cy="1576584"/>
            <a:chOff x="1588" y="4984236"/>
            <a:chExt cx="3024029" cy="1873764"/>
          </a:xfrm>
        </p:grpSpPr>
        <p:sp>
          <p:nvSpPr>
            <p:cNvPr id="27" name="Freeform 10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843 w 843"/>
                <a:gd name="T1" fmla="*/ 843 h 843"/>
                <a:gd name="T2" fmla="*/ 0 w 843"/>
                <a:gd name="T3" fmla="*/ 843 h 843"/>
                <a:gd name="T4" fmla="*/ 0 w 843"/>
                <a:gd name="T5" fmla="*/ 0 h 843"/>
                <a:gd name="T6" fmla="*/ 843 w 843"/>
                <a:gd name="T7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843" y="843"/>
                  </a:moveTo>
                  <a:cubicBezTo>
                    <a:pt x="0" y="843"/>
                    <a:pt x="0" y="843"/>
                    <a:pt x="0" y="8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8" y="648"/>
                    <a:pt x="843" y="843"/>
                  </a:cubicBezTo>
                  <a:close/>
                </a:path>
              </a:pathLst>
            </a:custGeom>
            <a:gradFill>
              <a:gsLst>
                <a:gs pos="0">
                  <a:srgbClr val="00A3B4"/>
                </a:gs>
                <a:gs pos="68000">
                  <a:srgbClr val="00A3B4"/>
                </a:gs>
                <a:gs pos="100000">
                  <a:srgbClr val="00C5DA"/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8" name="Freeform 12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0 w 843"/>
                <a:gd name="T1" fmla="*/ 0 h 843"/>
                <a:gd name="T2" fmla="*/ 428 w 843"/>
                <a:gd name="T3" fmla="*/ 843 h 843"/>
                <a:gd name="T4" fmla="*/ 843 w 843"/>
                <a:gd name="T5" fmla="*/ 843 h 843"/>
                <a:gd name="T6" fmla="*/ 0 w 843"/>
                <a:gd name="T7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0" y="0"/>
                  </a:moveTo>
                  <a:cubicBezTo>
                    <a:pt x="0" y="0"/>
                    <a:pt x="29" y="648"/>
                    <a:pt x="428" y="843"/>
                  </a:cubicBezTo>
                  <a:cubicBezTo>
                    <a:pt x="843" y="843"/>
                    <a:pt x="843" y="843"/>
                    <a:pt x="843" y="843"/>
                  </a:cubicBezTo>
                  <a:cubicBezTo>
                    <a:pt x="58" y="648"/>
                    <a:pt x="0" y="0"/>
                    <a:pt x="0" y="0"/>
                  </a:cubicBezTo>
                </a:path>
              </a:pathLst>
            </a:custGeom>
            <a:gradFill>
              <a:gsLst>
                <a:gs pos="0">
                  <a:schemeClr val="tx2">
                    <a:alpha val="5000"/>
                  </a:schemeClr>
                </a:gs>
                <a:gs pos="100000">
                  <a:schemeClr val="tx2">
                    <a:alpha val="5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/>
              <a:endParaRPr lang="en-US"/>
            </a:p>
          </p:txBody>
        </p:sp>
        <p:sp>
          <p:nvSpPr>
            <p:cNvPr id="29" name="Freeform 9"/>
            <p:cNvSpPr/>
            <p:nvPr/>
          </p:nvSpPr>
          <p:spPr bwMode="auto">
            <a:xfrm>
              <a:off x="1588" y="4984236"/>
              <a:ext cx="3024029" cy="1873764"/>
            </a:xfrm>
            <a:custGeom>
              <a:avLst/>
              <a:gdLst>
                <a:gd name="T0" fmla="*/ 1074 w 1361"/>
                <a:gd name="T1" fmla="*/ 843 h 843"/>
                <a:gd name="T2" fmla="*/ 361 w 1361"/>
                <a:gd name="T3" fmla="*/ 536 h 843"/>
                <a:gd name="T4" fmla="*/ 0 w 1361"/>
                <a:gd name="T5" fmla="*/ 0 h 843"/>
                <a:gd name="T6" fmla="*/ 488 w 1361"/>
                <a:gd name="T7" fmla="*/ 558 h 843"/>
                <a:gd name="T8" fmla="*/ 1361 w 1361"/>
                <a:gd name="T9" fmla="*/ 843 h 843"/>
                <a:gd name="T10" fmla="*/ 1074 w 1361"/>
                <a:gd name="T11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1" h="843">
                  <a:moveTo>
                    <a:pt x="1074" y="843"/>
                  </a:moveTo>
                  <a:cubicBezTo>
                    <a:pt x="1007" y="843"/>
                    <a:pt x="641" y="771"/>
                    <a:pt x="361" y="536"/>
                  </a:cubicBezTo>
                  <a:cubicBezTo>
                    <a:pt x="81" y="302"/>
                    <a:pt x="0" y="0"/>
                    <a:pt x="0" y="0"/>
                  </a:cubicBezTo>
                  <a:cubicBezTo>
                    <a:pt x="0" y="0"/>
                    <a:pt x="155" y="348"/>
                    <a:pt x="488" y="558"/>
                  </a:cubicBezTo>
                  <a:cubicBezTo>
                    <a:pt x="861" y="793"/>
                    <a:pt x="1253" y="843"/>
                    <a:pt x="1361" y="843"/>
                  </a:cubicBezTo>
                  <a:lnTo>
                    <a:pt x="1074" y="843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98B34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0 w 843"/>
                <a:gd name="T1" fmla="*/ 0 h 843"/>
                <a:gd name="T2" fmla="*/ 843 w 843"/>
                <a:gd name="T3" fmla="*/ 843 h 843"/>
                <a:gd name="T4" fmla="*/ 561 w 843"/>
                <a:gd name="T5" fmla="*/ 843 h 843"/>
                <a:gd name="T6" fmla="*/ 0 w 843"/>
                <a:gd name="T7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0" y="0"/>
                  </a:moveTo>
                  <a:cubicBezTo>
                    <a:pt x="0" y="0"/>
                    <a:pt x="58" y="648"/>
                    <a:pt x="843" y="843"/>
                  </a:cubicBezTo>
                  <a:cubicBezTo>
                    <a:pt x="561" y="843"/>
                    <a:pt x="561" y="843"/>
                    <a:pt x="561" y="843"/>
                  </a:cubicBezTo>
                  <a:cubicBezTo>
                    <a:pt x="561" y="843"/>
                    <a:pt x="0" y="551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ECBF7F">
                    <a:alpha val="49804"/>
                  </a:srgbClr>
                </a:gs>
                <a:gs pos="100000">
                  <a:srgbClr val="00A3B4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cxnSp>
        <p:nvCxnSpPr>
          <p:cNvPr id="16" name="直接连接符 15"/>
          <p:cNvCxnSpPr/>
          <p:nvPr userDrawn="1"/>
        </p:nvCxnSpPr>
        <p:spPr>
          <a:xfrm flipH="1">
            <a:off x="1542415" y="32385"/>
            <a:ext cx="8255" cy="5575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0033000" y="6311900"/>
            <a:ext cx="20243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www.smthelp.com</a:t>
            </a:r>
            <a:endParaRPr lang="en-US" altLang="zh-CN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/>
        </p:nvGrpSpPr>
        <p:grpSpPr bwMode="auto">
          <a:xfrm>
            <a:off x="-4445" y="584417"/>
            <a:ext cx="12201524" cy="99372"/>
            <a:chOff x="-16" y="894"/>
            <a:chExt cx="14428" cy="118"/>
          </a:xfrm>
        </p:grpSpPr>
        <p:sp>
          <p:nvSpPr>
            <p:cNvPr id="14" name="矩形 13"/>
            <p:cNvSpPr/>
            <p:nvPr/>
          </p:nvSpPr>
          <p:spPr>
            <a:xfrm>
              <a:off x="-16" y="894"/>
              <a:ext cx="14428" cy="118"/>
            </a:xfrm>
            <a:prstGeom prst="rect">
              <a:avLst/>
            </a:prstGeom>
            <a:solidFill>
              <a:srgbClr val="E9EF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6" y="894"/>
              <a:ext cx="2835" cy="118"/>
            </a:xfrm>
            <a:prstGeom prst="rect">
              <a:avLst/>
            </a:prstGeom>
            <a:solidFill>
              <a:srgbClr val="00A3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1" name="组合 20"/>
          <p:cNvGrpSpPr/>
          <p:nvPr userDrawn="1"/>
        </p:nvGrpSpPr>
        <p:grpSpPr>
          <a:xfrm>
            <a:off x="8488017" y="1"/>
            <a:ext cx="3703983" cy="2294454"/>
            <a:chOff x="7656512" y="0"/>
            <a:chExt cx="4535490" cy="2809535"/>
          </a:xfrm>
        </p:grpSpPr>
        <p:sp>
          <p:nvSpPr>
            <p:cNvPr id="22" name="Freeform 6"/>
            <p:cNvSpPr/>
            <p:nvPr userDrawn="1"/>
          </p:nvSpPr>
          <p:spPr bwMode="auto">
            <a:xfrm>
              <a:off x="9383576" y="0"/>
              <a:ext cx="2808424" cy="2809535"/>
            </a:xfrm>
            <a:custGeom>
              <a:avLst/>
              <a:gdLst>
                <a:gd name="T0" fmla="*/ 0 w 1264"/>
                <a:gd name="T1" fmla="*/ 0 h 1264"/>
                <a:gd name="T2" fmla="*/ 1264 w 1264"/>
                <a:gd name="T3" fmla="*/ 0 h 1264"/>
                <a:gd name="T4" fmla="*/ 1264 w 1264"/>
                <a:gd name="T5" fmla="*/ 1264 h 1264"/>
                <a:gd name="T6" fmla="*/ 0 w 1264"/>
                <a:gd name="T7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0" y="0"/>
                  </a:moveTo>
                  <a:cubicBezTo>
                    <a:pt x="1264" y="0"/>
                    <a:pt x="1264" y="0"/>
                    <a:pt x="1264" y="0"/>
                  </a:cubicBezTo>
                  <a:cubicBezTo>
                    <a:pt x="1264" y="1264"/>
                    <a:pt x="1264" y="1264"/>
                    <a:pt x="1264" y="1264"/>
                  </a:cubicBezTo>
                  <a:cubicBezTo>
                    <a:pt x="1264" y="1264"/>
                    <a:pt x="1177" y="292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00C5DA"/>
                </a:gs>
                <a:gs pos="61000">
                  <a:srgbClr val="00A3B4"/>
                </a:gs>
                <a:gs pos="100000">
                  <a:srgbClr val="00A3B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Freeform 8"/>
            <p:cNvSpPr/>
            <p:nvPr userDrawn="1"/>
          </p:nvSpPr>
          <p:spPr bwMode="auto">
            <a:xfrm>
              <a:off x="9383578" y="0"/>
              <a:ext cx="2808424" cy="2809535"/>
            </a:xfrm>
            <a:custGeom>
              <a:avLst/>
              <a:gdLst>
                <a:gd name="T0" fmla="*/ 1264 w 1264"/>
                <a:gd name="T1" fmla="*/ 1264 h 1264"/>
                <a:gd name="T2" fmla="*/ 621 w 1264"/>
                <a:gd name="T3" fmla="*/ 0 h 1264"/>
                <a:gd name="T4" fmla="*/ 0 w 1264"/>
                <a:gd name="T5" fmla="*/ 0 h 1264"/>
                <a:gd name="T6" fmla="*/ 1264 w 1264"/>
                <a:gd name="T7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1264" y="1264"/>
                  </a:moveTo>
                  <a:cubicBezTo>
                    <a:pt x="1264" y="1264"/>
                    <a:pt x="1220" y="292"/>
                    <a:pt x="6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7" y="292"/>
                    <a:pt x="1264" y="1264"/>
                    <a:pt x="1264" y="1264"/>
                  </a:cubicBezTo>
                </a:path>
              </a:pathLst>
            </a:custGeom>
            <a:gradFill>
              <a:gsLst>
                <a:gs pos="0">
                  <a:srgbClr val="ECBF7F">
                    <a:alpha val="70000"/>
                  </a:srgbClr>
                </a:gs>
                <a:gs pos="100000">
                  <a:srgbClr val="00A3B4">
                    <a:alpha val="8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Freeform 5"/>
            <p:cNvSpPr/>
            <p:nvPr userDrawn="1"/>
          </p:nvSpPr>
          <p:spPr bwMode="auto">
            <a:xfrm>
              <a:off x="7656512" y="0"/>
              <a:ext cx="4535488" cy="2809535"/>
            </a:xfrm>
            <a:custGeom>
              <a:avLst/>
              <a:gdLst>
                <a:gd name="T0" fmla="*/ 430 w 2041"/>
                <a:gd name="T1" fmla="*/ 0 h 1264"/>
                <a:gd name="T2" fmla="*/ 1500 w 2041"/>
                <a:gd name="T3" fmla="*/ 460 h 1264"/>
                <a:gd name="T4" fmla="*/ 2041 w 2041"/>
                <a:gd name="T5" fmla="*/ 1264 h 1264"/>
                <a:gd name="T6" fmla="*/ 1309 w 2041"/>
                <a:gd name="T7" fmla="*/ 428 h 1264"/>
                <a:gd name="T8" fmla="*/ 0 w 2041"/>
                <a:gd name="T9" fmla="*/ 0 h 1264"/>
                <a:gd name="T10" fmla="*/ 430 w 2041"/>
                <a:gd name="T11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1" h="1264">
                  <a:moveTo>
                    <a:pt x="430" y="0"/>
                  </a:moveTo>
                  <a:cubicBezTo>
                    <a:pt x="531" y="0"/>
                    <a:pt x="1080" y="108"/>
                    <a:pt x="1500" y="460"/>
                  </a:cubicBezTo>
                  <a:cubicBezTo>
                    <a:pt x="1919" y="812"/>
                    <a:pt x="2041" y="1264"/>
                    <a:pt x="2041" y="1264"/>
                  </a:cubicBezTo>
                  <a:cubicBezTo>
                    <a:pt x="2041" y="1264"/>
                    <a:pt x="1808" y="743"/>
                    <a:pt x="1309" y="428"/>
                  </a:cubicBezTo>
                  <a:cubicBezTo>
                    <a:pt x="749" y="75"/>
                    <a:pt x="161" y="0"/>
                    <a:pt x="0" y="0"/>
                  </a:cubicBezTo>
                  <a:lnTo>
                    <a:pt x="430" y="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98B34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7"/>
            <p:cNvSpPr/>
            <p:nvPr userDrawn="1"/>
          </p:nvSpPr>
          <p:spPr bwMode="auto">
            <a:xfrm>
              <a:off x="9383575" y="0"/>
              <a:ext cx="2808424" cy="2809535"/>
            </a:xfrm>
            <a:custGeom>
              <a:avLst/>
              <a:gdLst>
                <a:gd name="T0" fmla="*/ 1264 w 1264"/>
                <a:gd name="T1" fmla="*/ 1264 h 1264"/>
                <a:gd name="T2" fmla="*/ 0 w 1264"/>
                <a:gd name="T3" fmla="*/ 0 h 1264"/>
                <a:gd name="T4" fmla="*/ 422 w 1264"/>
                <a:gd name="T5" fmla="*/ 0 h 1264"/>
                <a:gd name="T6" fmla="*/ 1264 w 1264"/>
                <a:gd name="T7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1264" y="1264"/>
                  </a:moveTo>
                  <a:cubicBezTo>
                    <a:pt x="1264" y="1264"/>
                    <a:pt x="1177" y="292"/>
                    <a:pt x="0" y="0"/>
                  </a:cubicBezTo>
                  <a:cubicBezTo>
                    <a:pt x="422" y="0"/>
                    <a:pt x="422" y="0"/>
                    <a:pt x="422" y="0"/>
                  </a:cubicBezTo>
                  <a:cubicBezTo>
                    <a:pt x="422" y="0"/>
                    <a:pt x="1264" y="438"/>
                    <a:pt x="1264" y="1264"/>
                  </a:cubicBezTo>
                  <a:close/>
                </a:path>
              </a:pathLst>
            </a:custGeom>
            <a:gradFill>
              <a:gsLst>
                <a:gs pos="0">
                  <a:srgbClr val="ECBF7F">
                    <a:alpha val="50000"/>
                  </a:srgbClr>
                </a:gs>
                <a:gs pos="100000">
                  <a:srgbClr val="00A3B4">
                    <a:alpha val="95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6" name="组合 25"/>
          <p:cNvGrpSpPr/>
          <p:nvPr userDrawn="1"/>
        </p:nvGrpSpPr>
        <p:grpSpPr>
          <a:xfrm>
            <a:off x="0" y="5281416"/>
            <a:ext cx="2544417" cy="1576584"/>
            <a:chOff x="1588" y="4984236"/>
            <a:chExt cx="3024029" cy="1873764"/>
          </a:xfrm>
        </p:grpSpPr>
        <p:sp>
          <p:nvSpPr>
            <p:cNvPr id="27" name="Freeform 10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843 w 843"/>
                <a:gd name="T1" fmla="*/ 843 h 843"/>
                <a:gd name="T2" fmla="*/ 0 w 843"/>
                <a:gd name="T3" fmla="*/ 843 h 843"/>
                <a:gd name="T4" fmla="*/ 0 w 843"/>
                <a:gd name="T5" fmla="*/ 0 h 843"/>
                <a:gd name="T6" fmla="*/ 843 w 843"/>
                <a:gd name="T7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843" y="843"/>
                  </a:moveTo>
                  <a:cubicBezTo>
                    <a:pt x="0" y="843"/>
                    <a:pt x="0" y="843"/>
                    <a:pt x="0" y="8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8" y="648"/>
                    <a:pt x="843" y="843"/>
                  </a:cubicBezTo>
                  <a:close/>
                </a:path>
              </a:pathLst>
            </a:custGeom>
            <a:gradFill>
              <a:gsLst>
                <a:gs pos="0">
                  <a:srgbClr val="00A3B4"/>
                </a:gs>
                <a:gs pos="68000">
                  <a:srgbClr val="00A3B4"/>
                </a:gs>
                <a:gs pos="100000">
                  <a:srgbClr val="00C5DA"/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8" name="Freeform 12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0 w 843"/>
                <a:gd name="T1" fmla="*/ 0 h 843"/>
                <a:gd name="T2" fmla="*/ 428 w 843"/>
                <a:gd name="T3" fmla="*/ 843 h 843"/>
                <a:gd name="T4" fmla="*/ 843 w 843"/>
                <a:gd name="T5" fmla="*/ 843 h 843"/>
                <a:gd name="T6" fmla="*/ 0 w 843"/>
                <a:gd name="T7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0" y="0"/>
                  </a:moveTo>
                  <a:cubicBezTo>
                    <a:pt x="0" y="0"/>
                    <a:pt x="29" y="648"/>
                    <a:pt x="428" y="843"/>
                  </a:cubicBezTo>
                  <a:cubicBezTo>
                    <a:pt x="843" y="843"/>
                    <a:pt x="843" y="843"/>
                    <a:pt x="843" y="843"/>
                  </a:cubicBezTo>
                  <a:cubicBezTo>
                    <a:pt x="58" y="648"/>
                    <a:pt x="0" y="0"/>
                    <a:pt x="0" y="0"/>
                  </a:cubicBezTo>
                </a:path>
              </a:pathLst>
            </a:custGeom>
            <a:gradFill>
              <a:gsLst>
                <a:gs pos="0">
                  <a:schemeClr val="tx2">
                    <a:alpha val="5000"/>
                  </a:schemeClr>
                </a:gs>
                <a:gs pos="100000">
                  <a:schemeClr val="tx2">
                    <a:alpha val="5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/>
              <a:endParaRPr lang="en-US"/>
            </a:p>
          </p:txBody>
        </p:sp>
        <p:sp>
          <p:nvSpPr>
            <p:cNvPr id="29" name="Freeform 9"/>
            <p:cNvSpPr/>
            <p:nvPr/>
          </p:nvSpPr>
          <p:spPr bwMode="auto">
            <a:xfrm>
              <a:off x="1588" y="4984236"/>
              <a:ext cx="3024029" cy="1873764"/>
            </a:xfrm>
            <a:custGeom>
              <a:avLst/>
              <a:gdLst>
                <a:gd name="T0" fmla="*/ 1074 w 1361"/>
                <a:gd name="T1" fmla="*/ 843 h 843"/>
                <a:gd name="T2" fmla="*/ 361 w 1361"/>
                <a:gd name="T3" fmla="*/ 536 h 843"/>
                <a:gd name="T4" fmla="*/ 0 w 1361"/>
                <a:gd name="T5" fmla="*/ 0 h 843"/>
                <a:gd name="T6" fmla="*/ 488 w 1361"/>
                <a:gd name="T7" fmla="*/ 558 h 843"/>
                <a:gd name="T8" fmla="*/ 1361 w 1361"/>
                <a:gd name="T9" fmla="*/ 843 h 843"/>
                <a:gd name="T10" fmla="*/ 1074 w 1361"/>
                <a:gd name="T11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1" h="843">
                  <a:moveTo>
                    <a:pt x="1074" y="843"/>
                  </a:moveTo>
                  <a:cubicBezTo>
                    <a:pt x="1007" y="843"/>
                    <a:pt x="641" y="771"/>
                    <a:pt x="361" y="536"/>
                  </a:cubicBezTo>
                  <a:cubicBezTo>
                    <a:pt x="81" y="302"/>
                    <a:pt x="0" y="0"/>
                    <a:pt x="0" y="0"/>
                  </a:cubicBezTo>
                  <a:cubicBezTo>
                    <a:pt x="0" y="0"/>
                    <a:pt x="155" y="348"/>
                    <a:pt x="488" y="558"/>
                  </a:cubicBezTo>
                  <a:cubicBezTo>
                    <a:pt x="861" y="793"/>
                    <a:pt x="1253" y="843"/>
                    <a:pt x="1361" y="843"/>
                  </a:cubicBezTo>
                  <a:lnTo>
                    <a:pt x="1074" y="843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98B34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0 w 843"/>
                <a:gd name="T1" fmla="*/ 0 h 843"/>
                <a:gd name="T2" fmla="*/ 843 w 843"/>
                <a:gd name="T3" fmla="*/ 843 h 843"/>
                <a:gd name="T4" fmla="*/ 561 w 843"/>
                <a:gd name="T5" fmla="*/ 843 h 843"/>
                <a:gd name="T6" fmla="*/ 0 w 843"/>
                <a:gd name="T7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0" y="0"/>
                  </a:moveTo>
                  <a:cubicBezTo>
                    <a:pt x="0" y="0"/>
                    <a:pt x="58" y="648"/>
                    <a:pt x="843" y="843"/>
                  </a:cubicBezTo>
                  <a:cubicBezTo>
                    <a:pt x="561" y="843"/>
                    <a:pt x="561" y="843"/>
                    <a:pt x="561" y="843"/>
                  </a:cubicBezTo>
                  <a:cubicBezTo>
                    <a:pt x="561" y="843"/>
                    <a:pt x="0" y="551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ECBF7F">
                    <a:alpha val="49804"/>
                  </a:srgbClr>
                </a:gs>
                <a:gs pos="100000">
                  <a:srgbClr val="00A3B4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cxnSp>
        <p:nvCxnSpPr>
          <p:cNvPr id="16" name="直接连接符 15"/>
          <p:cNvCxnSpPr/>
          <p:nvPr userDrawn="1"/>
        </p:nvCxnSpPr>
        <p:spPr>
          <a:xfrm flipH="1">
            <a:off x="1542415" y="32385"/>
            <a:ext cx="8255" cy="5575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0033000" y="6311900"/>
            <a:ext cx="20243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www.smthelp.com</a:t>
            </a:r>
            <a:endParaRPr lang="en-US" altLang="zh-CN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52" y="57545"/>
            <a:ext cx="1367205" cy="378027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13" name="组合 12"/>
          <p:cNvGrpSpPr/>
          <p:nvPr userDrawn="1"/>
        </p:nvGrpSpPr>
        <p:grpSpPr bwMode="auto">
          <a:xfrm>
            <a:off x="-4445" y="584417"/>
            <a:ext cx="12201524" cy="99372"/>
            <a:chOff x="-16" y="894"/>
            <a:chExt cx="14428" cy="118"/>
          </a:xfrm>
        </p:grpSpPr>
        <p:sp>
          <p:nvSpPr>
            <p:cNvPr id="14" name="矩形 13"/>
            <p:cNvSpPr/>
            <p:nvPr/>
          </p:nvSpPr>
          <p:spPr>
            <a:xfrm>
              <a:off x="-16" y="894"/>
              <a:ext cx="14428" cy="118"/>
            </a:xfrm>
            <a:prstGeom prst="rect">
              <a:avLst/>
            </a:prstGeom>
            <a:solidFill>
              <a:srgbClr val="E9EF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6" y="894"/>
              <a:ext cx="2835" cy="118"/>
            </a:xfrm>
            <a:prstGeom prst="rect">
              <a:avLst/>
            </a:prstGeom>
            <a:solidFill>
              <a:srgbClr val="00A3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1" name="组合 20"/>
          <p:cNvGrpSpPr/>
          <p:nvPr userDrawn="1"/>
        </p:nvGrpSpPr>
        <p:grpSpPr>
          <a:xfrm>
            <a:off x="8488017" y="1"/>
            <a:ext cx="3703983" cy="2294454"/>
            <a:chOff x="7656512" y="0"/>
            <a:chExt cx="4535490" cy="2809535"/>
          </a:xfrm>
        </p:grpSpPr>
        <p:sp>
          <p:nvSpPr>
            <p:cNvPr id="22" name="Freeform 6"/>
            <p:cNvSpPr/>
            <p:nvPr userDrawn="1"/>
          </p:nvSpPr>
          <p:spPr bwMode="auto">
            <a:xfrm>
              <a:off x="9383576" y="0"/>
              <a:ext cx="2808424" cy="2809535"/>
            </a:xfrm>
            <a:custGeom>
              <a:avLst/>
              <a:gdLst>
                <a:gd name="T0" fmla="*/ 0 w 1264"/>
                <a:gd name="T1" fmla="*/ 0 h 1264"/>
                <a:gd name="T2" fmla="*/ 1264 w 1264"/>
                <a:gd name="T3" fmla="*/ 0 h 1264"/>
                <a:gd name="T4" fmla="*/ 1264 w 1264"/>
                <a:gd name="T5" fmla="*/ 1264 h 1264"/>
                <a:gd name="T6" fmla="*/ 0 w 1264"/>
                <a:gd name="T7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0" y="0"/>
                  </a:moveTo>
                  <a:cubicBezTo>
                    <a:pt x="1264" y="0"/>
                    <a:pt x="1264" y="0"/>
                    <a:pt x="1264" y="0"/>
                  </a:cubicBezTo>
                  <a:cubicBezTo>
                    <a:pt x="1264" y="1264"/>
                    <a:pt x="1264" y="1264"/>
                    <a:pt x="1264" y="1264"/>
                  </a:cubicBezTo>
                  <a:cubicBezTo>
                    <a:pt x="1264" y="1264"/>
                    <a:pt x="1177" y="292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00C5DA"/>
                </a:gs>
                <a:gs pos="61000">
                  <a:srgbClr val="00A3B4"/>
                </a:gs>
                <a:gs pos="100000">
                  <a:srgbClr val="00A3B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Freeform 8"/>
            <p:cNvSpPr/>
            <p:nvPr userDrawn="1"/>
          </p:nvSpPr>
          <p:spPr bwMode="auto">
            <a:xfrm>
              <a:off x="9383578" y="0"/>
              <a:ext cx="2808424" cy="2809535"/>
            </a:xfrm>
            <a:custGeom>
              <a:avLst/>
              <a:gdLst>
                <a:gd name="T0" fmla="*/ 1264 w 1264"/>
                <a:gd name="T1" fmla="*/ 1264 h 1264"/>
                <a:gd name="T2" fmla="*/ 621 w 1264"/>
                <a:gd name="T3" fmla="*/ 0 h 1264"/>
                <a:gd name="T4" fmla="*/ 0 w 1264"/>
                <a:gd name="T5" fmla="*/ 0 h 1264"/>
                <a:gd name="T6" fmla="*/ 1264 w 1264"/>
                <a:gd name="T7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1264" y="1264"/>
                  </a:moveTo>
                  <a:cubicBezTo>
                    <a:pt x="1264" y="1264"/>
                    <a:pt x="1220" y="292"/>
                    <a:pt x="6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7" y="292"/>
                    <a:pt x="1264" y="1264"/>
                    <a:pt x="1264" y="1264"/>
                  </a:cubicBezTo>
                </a:path>
              </a:pathLst>
            </a:custGeom>
            <a:gradFill>
              <a:gsLst>
                <a:gs pos="0">
                  <a:srgbClr val="ECBF7F">
                    <a:alpha val="70000"/>
                  </a:srgbClr>
                </a:gs>
                <a:gs pos="100000">
                  <a:srgbClr val="00A3B4">
                    <a:alpha val="8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Freeform 5"/>
            <p:cNvSpPr/>
            <p:nvPr userDrawn="1"/>
          </p:nvSpPr>
          <p:spPr bwMode="auto">
            <a:xfrm>
              <a:off x="7656512" y="0"/>
              <a:ext cx="4535488" cy="2809535"/>
            </a:xfrm>
            <a:custGeom>
              <a:avLst/>
              <a:gdLst>
                <a:gd name="T0" fmla="*/ 430 w 2041"/>
                <a:gd name="T1" fmla="*/ 0 h 1264"/>
                <a:gd name="T2" fmla="*/ 1500 w 2041"/>
                <a:gd name="T3" fmla="*/ 460 h 1264"/>
                <a:gd name="T4" fmla="*/ 2041 w 2041"/>
                <a:gd name="T5" fmla="*/ 1264 h 1264"/>
                <a:gd name="T6" fmla="*/ 1309 w 2041"/>
                <a:gd name="T7" fmla="*/ 428 h 1264"/>
                <a:gd name="T8" fmla="*/ 0 w 2041"/>
                <a:gd name="T9" fmla="*/ 0 h 1264"/>
                <a:gd name="T10" fmla="*/ 430 w 2041"/>
                <a:gd name="T11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1" h="1264">
                  <a:moveTo>
                    <a:pt x="430" y="0"/>
                  </a:moveTo>
                  <a:cubicBezTo>
                    <a:pt x="531" y="0"/>
                    <a:pt x="1080" y="108"/>
                    <a:pt x="1500" y="460"/>
                  </a:cubicBezTo>
                  <a:cubicBezTo>
                    <a:pt x="1919" y="812"/>
                    <a:pt x="2041" y="1264"/>
                    <a:pt x="2041" y="1264"/>
                  </a:cubicBezTo>
                  <a:cubicBezTo>
                    <a:pt x="2041" y="1264"/>
                    <a:pt x="1808" y="743"/>
                    <a:pt x="1309" y="428"/>
                  </a:cubicBezTo>
                  <a:cubicBezTo>
                    <a:pt x="749" y="75"/>
                    <a:pt x="161" y="0"/>
                    <a:pt x="0" y="0"/>
                  </a:cubicBezTo>
                  <a:lnTo>
                    <a:pt x="430" y="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98B34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7"/>
            <p:cNvSpPr/>
            <p:nvPr userDrawn="1"/>
          </p:nvSpPr>
          <p:spPr bwMode="auto">
            <a:xfrm>
              <a:off x="9383575" y="0"/>
              <a:ext cx="2808424" cy="2809535"/>
            </a:xfrm>
            <a:custGeom>
              <a:avLst/>
              <a:gdLst>
                <a:gd name="T0" fmla="*/ 1264 w 1264"/>
                <a:gd name="T1" fmla="*/ 1264 h 1264"/>
                <a:gd name="T2" fmla="*/ 0 w 1264"/>
                <a:gd name="T3" fmla="*/ 0 h 1264"/>
                <a:gd name="T4" fmla="*/ 422 w 1264"/>
                <a:gd name="T5" fmla="*/ 0 h 1264"/>
                <a:gd name="T6" fmla="*/ 1264 w 1264"/>
                <a:gd name="T7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1264" y="1264"/>
                  </a:moveTo>
                  <a:cubicBezTo>
                    <a:pt x="1264" y="1264"/>
                    <a:pt x="1177" y="292"/>
                    <a:pt x="0" y="0"/>
                  </a:cubicBezTo>
                  <a:cubicBezTo>
                    <a:pt x="422" y="0"/>
                    <a:pt x="422" y="0"/>
                    <a:pt x="422" y="0"/>
                  </a:cubicBezTo>
                  <a:cubicBezTo>
                    <a:pt x="422" y="0"/>
                    <a:pt x="1264" y="438"/>
                    <a:pt x="1264" y="1264"/>
                  </a:cubicBezTo>
                  <a:close/>
                </a:path>
              </a:pathLst>
            </a:custGeom>
            <a:gradFill>
              <a:gsLst>
                <a:gs pos="0">
                  <a:srgbClr val="ECBF7F">
                    <a:alpha val="50000"/>
                  </a:srgbClr>
                </a:gs>
                <a:gs pos="100000">
                  <a:srgbClr val="00A3B4">
                    <a:alpha val="95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6" name="组合 25"/>
          <p:cNvGrpSpPr/>
          <p:nvPr userDrawn="1"/>
        </p:nvGrpSpPr>
        <p:grpSpPr>
          <a:xfrm>
            <a:off x="0" y="5281416"/>
            <a:ext cx="2544417" cy="1576584"/>
            <a:chOff x="1588" y="4984236"/>
            <a:chExt cx="3024029" cy="1873764"/>
          </a:xfrm>
        </p:grpSpPr>
        <p:sp>
          <p:nvSpPr>
            <p:cNvPr id="27" name="Freeform 10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843 w 843"/>
                <a:gd name="T1" fmla="*/ 843 h 843"/>
                <a:gd name="T2" fmla="*/ 0 w 843"/>
                <a:gd name="T3" fmla="*/ 843 h 843"/>
                <a:gd name="T4" fmla="*/ 0 w 843"/>
                <a:gd name="T5" fmla="*/ 0 h 843"/>
                <a:gd name="T6" fmla="*/ 843 w 843"/>
                <a:gd name="T7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843" y="843"/>
                  </a:moveTo>
                  <a:cubicBezTo>
                    <a:pt x="0" y="843"/>
                    <a:pt x="0" y="843"/>
                    <a:pt x="0" y="8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8" y="648"/>
                    <a:pt x="843" y="843"/>
                  </a:cubicBezTo>
                  <a:close/>
                </a:path>
              </a:pathLst>
            </a:custGeom>
            <a:gradFill>
              <a:gsLst>
                <a:gs pos="0">
                  <a:srgbClr val="00A3B4"/>
                </a:gs>
                <a:gs pos="68000">
                  <a:srgbClr val="00A3B4"/>
                </a:gs>
                <a:gs pos="100000">
                  <a:srgbClr val="00C5DA"/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8" name="Freeform 12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0 w 843"/>
                <a:gd name="T1" fmla="*/ 0 h 843"/>
                <a:gd name="T2" fmla="*/ 428 w 843"/>
                <a:gd name="T3" fmla="*/ 843 h 843"/>
                <a:gd name="T4" fmla="*/ 843 w 843"/>
                <a:gd name="T5" fmla="*/ 843 h 843"/>
                <a:gd name="T6" fmla="*/ 0 w 843"/>
                <a:gd name="T7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0" y="0"/>
                  </a:moveTo>
                  <a:cubicBezTo>
                    <a:pt x="0" y="0"/>
                    <a:pt x="29" y="648"/>
                    <a:pt x="428" y="843"/>
                  </a:cubicBezTo>
                  <a:cubicBezTo>
                    <a:pt x="843" y="843"/>
                    <a:pt x="843" y="843"/>
                    <a:pt x="843" y="843"/>
                  </a:cubicBezTo>
                  <a:cubicBezTo>
                    <a:pt x="58" y="648"/>
                    <a:pt x="0" y="0"/>
                    <a:pt x="0" y="0"/>
                  </a:cubicBezTo>
                </a:path>
              </a:pathLst>
            </a:custGeom>
            <a:gradFill>
              <a:gsLst>
                <a:gs pos="0">
                  <a:schemeClr val="tx2">
                    <a:alpha val="5000"/>
                  </a:schemeClr>
                </a:gs>
                <a:gs pos="100000">
                  <a:schemeClr val="tx2">
                    <a:alpha val="5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/>
              <a:endParaRPr lang="en-US"/>
            </a:p>
          </p:txBody>
        </p:sp>
        <p:sp>
          <p:nvSpPr>
            <p:cNvPr id="29" name="Freeform 9"/>
            <p:cNvSpPr/>
            <p:nvPr/>
          </p:nvSpPr>
          <p:spPr bwMode="auto">
            <a:xfrm>
              <a:off x="1588" y="4984236"/>
              <a:ext cx="3024029" cy="1873764"/>
            </a:xfrm>
            <a:custGeom>
              <a:avLst/>
              <a:gdLst>
                <a:gd name="T0" fmla="*/ 1074 w 1361"/>
                <a:gd name="T1" fmla="*/ 843 h 843"/>
                <a:gd name="T2" fmla="*/ 361 w 1361"/>
                <a:gd name="T3" fmla="*/ 536 h 843"/>
                <a:gd name="T4" fmla="*/ 0 w 1361"/>
                <a:gd name="T5" fmla="*/ 0 h 843"/>
                <a:gd name="T6" fmla="*/ 488 w 1361"/>
                <a:gd name="T7" fmla="*/ 558 h 843"/>
                <a:gd name="T8" fmla="*/ 1361 w 1361"/>
                <a:gd name="T9" fmla="*/ 843 h 843"/>
                <a:gd name="T10" fmla="*/ 1074 w 1361"/>
                <a:gd name="T11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1" h="843">
                  <a:moveTo>
                    <a:pt x="1074" y="843"/>
                  </a:moveTo>
                  <a:cubicBezTo>
                    <a:pt x="1007" y="843"/>
                    <a:pt x="641" y="771"/>
                    <a:pt x="361" y="536"/>
                  </a:cubicBezTo>
                  <a:cubicBezTo>
                    <a:pt x="81" y="302"/>
                    <a:pt x="0" y="0"/>
                    <a:pt x="0" y="0"/>
                  </a:cubicBezTo>
                  <a:cubicBezTo>
                    <a:pt x="0" y="0"/>
                    <a:pt x="155" y="348"/>
                    <a:pt x="488" y="558"/>
                  </a:cubicBezTo>
                  <a:cubicBezTo>
                    <a:pt x="861" y="793"/>
                    <a:pt x="1253" y="843"/>
                    <a:pt x="1361" y="843"/>
                  </a:cubicBezTo>
                  <a:lnTo>
                    <a:pt x="1074" y="843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98B34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0 w 843"/>
                <a:gd name="T1" fmla="*/ 0 h 843"/>
                <a:gd name="T2" fmla="*/ 843 w 843"/>
                <a:gd name="T3" fmla="*/ 843 h 843"/>
                <a:gd name="T4" fmla="*/ 561 w 843"/>
                <a:gd name="T5" fmla="*/ 843 h 843"/>
                <a:gd name="T6" fmla="*/ 0 w 843"/>
                <a:gd name="T7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0" y="0"/>
                  </a:moveTo>
                  <a:cubicBezTo>
                    <a:pt x="0" y="0"/>
                    <a:pt x="58" y="648"/>
                    <a:pt x="843" y="843"/>
                  </a:cubicBezTo>
                  <a:cubicBezTo>
                    <a:pt x="561" y="843"/>
                    <a:pt x="561" y="843"/>
                    <a:pt x="561" y="843"/>
                  </a:cubicBezTo>
                  <a:cubicBezTo>
                    <a:pt x="561" y="843"/>
                    <a:pt x="0" y="551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ECBF7F">
                    <a:alpha val="49804"/>
                  </a:srgbClr>
                </a:gs>
                <a:gs pos="100000">
                  <a:srgbClr val="00A3B4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52" y="57545"/>
            <a:ext cx="1367205" cy="378027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13" name="组合 12"/>
          <p:cNvGrpSpPr/>
          <p:nvPr userDrawn="1"/>
        </p:nvGrpSpPr>
        <p:grpSpPr bwMode="auto">
          <a:xfrm>
            <a:off x="-4445" y="584417"/>
            <a:ext cx="12201524" cy="99372"/>
            <a:chOff x="-16" y="894"/>
            <a:chExt cx="14428" cy="118"/>
          </a:xfrm>
        </p:grpSpPr>
        <p:sp>
          <p:nvSpPr>
            <p:cNvPr id="14" name="矩形 13"/>
            <p:cNvSpPr/>
            <p:nvPr/>
          </p:nvSpPr>
          <p:spPr>
            <a:xfrm>
              <a:off x="-16" y="894"/>
              <a:ext cx="14428" cy="118"/>
            </a:xfrm>
            <a:prstGeom prst="rect">
              <a:avLst/>
            </a:prstGeom>
            <a:solidFill>
              <a:srgbClr val="E9EF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6" y="894"/>
              <a:ext cx="2835" cy="118"/>
            </a:xfrm>
            <a:prstGeom prst="rect">
              <a:avLst/>
            </a:prstGeom>
            <a:solidFill>
              <a:srgbClr val="00A3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1" name="组合 20"/>
          <p:cNvGrpSpPr/>
          <p:nvPr userDrawn="1"/>
        </p:nvGrpSpPr>
        <p:grpSpPr>
          <a:xfrm>
            <a:off x="8488017" y="1"/>
            <a:ext cx="3703983" cy="2294454"/>
            <a:chOff x="7656512" y="0"/>
            <a:chExt cx="4535490" cy="2809535"/>
          </a:xfrm>
        </p:grpSpPr>
        <p:sp>
          <p:nvSpPr>
            <p:cNvPr id="22" name="Freeform 6"/>
            <p:cNvSpPr/>
            <p:nvPr userDrawn="1"/>
          </p:nvSpPr>
          <p:spPr bwMode="auto">
            <a:xfrm>
              <a:off x="9383576" y="0"/>
              <a:ext cx="2808424" cy="2809535"/>
            </a:xfrm>
            <a:custGeom>
              <a:avLst/>
              <a:gdLst>
                <a:gd name="T0" fmla="*/ 0 w 1264"/>
                <a:gd name="T1" fmla="*/ 0 h 1264"/>
                <a:gd name="T2" fmla="*/ 1264 w 1264"/>
                <a:gd name="T3" fmla="*/ 0 h 1264"/>
                <a:gd name="T4" fmla="*/ 1264 w 1264"/>
                <a:gd name="T5" fmla="*/ 1264 h 1264"/>
                <a:gd name="T6" fmla="*/ 0 w 1264"/>
                <a:gd name="T7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0" y="0"/>
                  </a:moveTo>
                  <a:cubicBezTo>
                    <a:pt x="1264" y="0"/>
                    <a:pt x="1264" y="0"/>
                    <a:pt x="1264" y="0"/>
                  </a:cubicBezTo>
                  <a:cubicBezTo>
                    <a:pt x="1264" y="1264"/>
                    <a:pt x="1264" y="1264"/>
                    <a:pt x="1264" y="1264"/>
                  </a:cubicBezTo>
                  <a:cubicBezTo>
                    <a:pt x="1264" y="1264"/>
                    <a:pt x="1177" y="292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00C5DA"/>
                </a:gs>
                <a:gs pos="61000">
                  <a:srgbClr val="00A3B4"/>
                </a:gs>
                <a:gs pos="100000">
                  <a:srgbClr val="00A3B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Freeform 8"/>
            <p:cNvSpPr/>
            <p:nvPr userDrawn="1"/>
          </p:nvSpPr>
          <p:spPr bwMode="auto">
            <a:xfrm>
              <a:off x="9383578" y="0"/>
              <a:ext cx="2808424" cy="2809535"/>
            </a:xfrm>
            <a:custGeom>
              <a:avLst/>
              <a:gdLst>
                <a:gd name="T0" fmla="*/ 1264 w 1264"/>
                <a:gd name="T1" fmla="*/ 1264 h 1264"/>
                <a:gd name="T2" fmla="*/ 621 w 1264"/>
                <a:gd name="T3" fmla="*/ 0 h 1264"/>
                <a:gd name="T4" fmla="*/ 0 w 1264"/>
                <a:gd name="T5" fmla="*/ 0 h 1264"/>
                <a:gd name="T6" fmla="*/ 1264 w 1264"/>
                <a:gd name="T7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1264" y="1264"/>
                  </a:moveTo>
                  <a:cubicBezTo>
                    <a:pt x="1264" y="1264"/>
                    <a:pt x="1220" y="292"/>
                    <a:pt x="6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7" y="292"/>
                    <a:pt x="1264" y="1264"/>
                    <a:pt x="1264" y="1264"/>
                  </a:cubicBezTo>
                </a:path>
              </a:pathLst>
            </a:custGeom>
            <a:gradFill>
              <a:gsLst>
                <a:gs pos="0">
                  <a:srgbClr val="ECBF7F">
                    <a:alpha val="70000"/>
                  </a:srgbClr>
                </a:gs>
                <a:gs pos="100000">
                  <a:srgbClr val="00A3B4">
                    <a:alpha val="8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Freeform 5"/>
            <p:cNvSpPr/>
            <p:nvPr userDrawn="1"/>
          </p:nvSpPr>
          <p:spPr bwMode="auto">
            <a:xfrm>
              <a:off x="7656512" y="0"/>
              <a:ext cx="4535488" cy="2809535"/>
            </a:xfrm>
            <a:custGeom>
              <a:avLst/>
              <a:gdLst>
                <a:gd name="T0" fmla="*/ 430 w 2041"/>
                <a:gd name="T1" fmla="*/ 0 h 1264"/>
                <a:gd name="T2" fmla="*/ 1500 w 2041"/>
                <a:gd name="T3" fmla="*/ 460 h 1264"/>
                <a:gd name="T4" fmla="*/ 2041 w 2041"/>
                <a:gd name="T5" fmla="*/ 1264 h 1264"/>
                <a:gd name="T6" fmla="*/ 1309 w 2041"/>
                <a:gd name="T7" fmla="*/ 428 h 1264"/>
                <a:gd name="T8" fmla="*/ 0 w 2041"/>
                <a:gd name="T9" fmla="*/ 0 h 1264"/>
                <a:gd name="T10" fmla="*/ 430 w 2041"/>
                <a:gd name="T11" fmla="*/ 0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1" h="1264">
                  <a:moveTo>
                    <a:pt x="430" y="0"/>
                  </a:moveTo>
                  <a:cubicBezTo>
                    <a:pt x="531" y="0"/>
                    <a:pt x="1080" y="108"/>
                    <a:pt x="1500" y="460"/>
                  </a:cubicBezTo>
                  <a:cubicBezTo>
                    <a:pt x="1919" y="812"/>
                    <a:pt x="2041" y="1264"/>
                    <a:pt x="2041" y="1264"/>
                  </a:cubicBezTo>
                  <a:cubicBezTo>
                    <a:pt x="2041" y="1264"/>
                    <a:pt x="1808" y="743"/>
                    <a:pt x="1309" y="428"/>
                  </a:cubicBezTo>
                  <a:cubicBezTo>
                    <a:pt x="749" y="75"/>
                    <a:pt x="161" y="0"/>
                    <a:pt x="0" y="0"/>
                  </a:cubicBezTo>
                  <a:lnTo>
                    <a:pt x="430" y="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98B34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7"/>
            <p:cNvSpPr/>
            <p:nvPr userDrawn="1"/>
          </p:nvSpPr>
          <p:spPr bwMode="auto">
            <a:xfrm>
              <a:off x="9383575" y="0"/>
              <a:ext cx="2808424" cy="2809535"/>
            </a:xfrm>
            <a:custGeom>
              <a:avLst/>
              <a:gdLst>
                <a:gd name="T0" fmla="*/ 1264 w 1264"/>
                <a:gd name="T1" fmla="*/ 1264 h 1264"/>
                <a:gd name="T2" fmla="*/ 0 w 1264"/>
                <a:gd name="T3" fmla="*/ 0 h 1264"/>
                <a:gd name="T4" fmla="*/ 422 w 1264"/>
                <a:gd name="T5" fmla="*/ 0 h 1264"/>
                <a:gd name="T6" fmla="*/ 1264 w 1264"/>
                <a:gd name="T7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1264">
                  <a:moveTo>
                    <a:pt x="1264" y="1264"/>
                  </a:moveTo>
                  <a:cubicBezTo>
                    <a:pt x="1264" y="1264"/>
                    <a:pt x="1177" y="292"/>
                    <a:pt x="0" y="0"/>
                  </a:cubicBezTo>
                  <a:cubicBezTo>
                    <a:pt x="422" y="0"/>
                    <a:pt x="422" y="0"/>
                    <a:pt x="422" y="0"/>
                  </a:cubicBezTo>
                  <a:cubicBezTo>
                    <a:pt x="422" y="0"/>
                    <a:pt x="1264" y="438"/>
                    <a:pt x="1264" y="1264"/>
                  </a:cubicBezTo>
                  <a:close/>
                </a:path>
              </a:pathLst>
            </a:custGeom>
            <a:gradFill>
              <a:gsLst>
                <a:gs pos="0">
                  <a:srgbClr val="ECBF7F">
                    <a:alpha val="50000"/>
                  </a:srgbClr>
                </a:gs>
                <a:gs pos="100000">
                  <a:srgbClr val="00A3B4">
                    <a:alpha val="95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6" name="组合 25"/>
          <p:cNvGrpSpPr/>
          <p:nvPr userDrawn="1"/>
        </p:nvGrpSpPr>
        <p:grpSpPr>
          <a:xfrm>
            <a:off x="0" y="5281416"/>
            <a:ext cx="2544417" cy="1576584"/>
            <a:chOff x="1588" y="4984236"/>
            <a:chExt cx="3024029" cy="1873764"/>
          </a:xfrm>
        </p:grpSpPr>
        <p:sp>
          <p:nvSpPr>
            <p:cNvPr id="27" name="Freeform 10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843 w 843"/>
                <a:gd name="T1" fmla="*/ 843 h 843"/>
                <a:gd name="T2" fmla="*/ 0 w 843"/>
                <a:gd name="T3" fmla="*/ 843 h 843"/>
                <a:gd name="T4" fmla="*/ 0 w 843"/>
                <a:gd name="T5" fmla="*/ 0 h 843"/>
                <a:gd name="T6" fmla="*/ 843 w 843"/>
                <a:gd name="T7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843" y="843"/>
                  </a:moveTo>
                  <a:cubicBezTo>
                    <a:pt x="0" y="843"/>
                    <a:pt x="0" y="843"/>
                    <a:pt x="0" y="8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8" y="648"/>
                    <a:pt x="843" y="843"/>
                  </a:cubicBezTo>
                  <a:close/>
                </a:path>
              </a:pathLst>
            </a:custGeom>
            <a:gradFill>
              <a:gsLst>
                <a:gs pos="0">
                  <a:srgbClr val="00A3B4"/>
                </a:gs>
                <a:gs pos="68000">
                  <a:srgbClr val="00A3B4"/>
                </a:gs>
                <a:gs pos="100000">
                  <a:srgbClr val="00C5DA"/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8" name="Freeform 12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0 w 843"/>
                <a:gd name="T1" fmla="*/ 0 h 843"/>
                <a:gd name="T2" fmla="*/ 428 w 843"/>
                <a:gd name="T3" fmla="*/ 843 h 843"/>
                <a:gd name="T4" fmla="*/ 843 w 843"/>
                <a:gd name="T5" fmla="*/ 843 h 843"/>
                <a:gd name="T6" fmla="*/ 0 w 843"/>
                <a:gd name="T7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0" y="0"/>
                  </a:moveTo>
                  <a:cubicBezTo>
                    <a:pt x="0" y="0"/>
                    <a:pt x="29" y="648"/>
                    <a:pt x="428" y="843"/>
                  </a:cubicBezTo>
                  <a:cubicBezTo>
                    <a:pt x="843" y="843"/>
                    <a:pt x="843" y="843"/>
                    <a:pt x="843" y="843"/>
                  </a:cubicBezTo>
                  <a:cubicBezTo>
                    <a:pt x="58" y="648"/>
                    <a:pt x="0" y="0"/>
                    <a:pt x="0" y="0"/>
                  </a:cubicBezTo>
                </a:path>
              </a:pathLst>
            </a:custGeom>
            <a:gradFill>
              <a:gsLst>
                <a:gs pos="0">
                  <a:schemeClr val="tx2">
                    <a:alpha val="5000"/>
                  </a:schemeClr>
                </a:gs>
                <a:gs pos="100000">
                  <a:schemeClr val="tx2">
                    <a:alpha val="5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/>
              <a:endParaRPr lang="en-US"/>
            </a:p>
          </p:txBody>
        </p:sp>
        <p:sp>
          <p:nvSpPr>
            <p:cNvPr id="29" name="Freeform 9"/>
            <p:cNvSpPr/>
            <p:nvPr/>
          </p:nvSpPr>
          <p:spPr bwMode="auto">
            <a:xfrm>
              <a:off x="1588" y="4984236"/>
              <a:ext cx="3024029" cy="1873764"/>
            </a:xfrm>
            <a:custGeom>
              <a:avLst/>
              <a:gdLst>
                <a:gd name="T0" fmla="*/ 1074 w 1361"/>
                <a:gd name="T1" fmla="*/ 843 h 843"/>
                <a:gd name="T2" fmla="*/ 361 w 1361"/>
                <a:gd name="T3" fmla="*/ 536 h 843"/>
                <a:gd name="T4" fmla="*/ 0 w 1361"/>
                <a:gd name="T5" fmla="*/ 0 h 843"/>
                <a:gd name="T6" fmla="*/ 488 w 1361"/>
                <a:gd name="T7" fmla="*/ 558 h 843"/>
                <a:gd name="T8" fmla="*/ 1361 w 1361"/>
                <a:gd name="T9" fmla="*/ 843 h 843"/>
                <a:gd name="T10" fmla="*/ 1074 w 1361"/>
                <a:gd name="T11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1" h="843">
                  <a:moveTo>
                    <a:pt x="1074" y="843"/>
                  </a:moveTo>
                  <a:cubicBezTo>
                    <a:pt x="1007" y="843"/>
                    <a:pt x="641" y="771"/>
                    <a:pt x="361" y="536"/>
                  </a:cubicBezTo>
                  <a:cubicBezTo>
                    <a:pt x="81" y="302"/>
                    <a:pt x="0" y="0"/>
                    <a:pt x="0" y="0"/>
                  </a:cubicBezTo>
                  <a:cubicBezTo>
                    <a:pt x="0" y="0"/>
                    <a:pt x="155" y="348"/>
                    <a:pt x="488" y="558"/>
                  </a:cubicBezTo>
                  <a:cubicBezTo>
                    <a:pt x="861" y="793"/>
                    <a:pt x="1253" y="843"/>
                    <a:pt x="1361" y="843"/>
                  </a:cubicBezTo>
                  <a:lnTo>
                    <a:pt x="1074" y="843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98B34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1588" y="4984236"/>
              <a:ext cx="1872653" cy="1873764"/>
            </a:xfrm>
            <a:custGeom>
              <a:avLst/>
              <a:gdLst>
                <a:gd name="T0" fmla="*/ 0 w 843"/>
                <a:gd name="T1" fmla="*/ 0 h 843"/>
                <a:gd name="T2" fmla="*/ 843 w 843"/>
                <a:gd name="T3" fmla="*/ 843 h 843"/>
                <a:gd name="T4" fmla="*/ 561 w 843"/>
                <a:gd name="T5" fmla="*/ 843 h 843"/>
                <a:gd name="T6" fmla="*/ 0 w 843"/>
                <a:gd name="T7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3" h="843">
                  <a:moveTo>
                    <a:pt x="0" y="0"/>
                  </a:moveTo>
                  <a:cubicBezTo>
                    <a:pt x="0" y="0"/>
                    <a:pt x="58" y="648"/>
                    <a:pt x="843" y="843"/>
                  </a:cubicBezTo>
                  <a:cubicBezTo>
                    <a:pt x="561" y="843"/>
                    <a:pt x="561" y="843"/>
                    <a:pt x="561" y="843"/>
                  </a:cubicBezTo>
                  <a:cubicBezTo>
                    <a:pt x="561" y="843"/>
                    <a:pt x="0" y="551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ECBF7F">
                    <a:alpha val="49804"/>
                  </a:srgbClr>
                </a:gs>
                <a:gs pos="100000">
                  <a:srgbClr val="00A3B4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hyperlink" Target="https://www.youtube.com/c/Smthelping" TargetMode="External"/><Relationship Id="rId4" Type="http://schemas.openxmlformats.org/officeDocument/2006/relationships/hyperlink" Target="mailto:info@smthelp.com" TargetMode="External"/><Relationship Id="rId3" Type="http://schemas.openxmlformats.org/officeDocument/2006/relationships/hyperlink" Target="https://cn.linkedin.com/in/smtsupplier" TargetMode="External"/><Relationship Id="rId2" Type="http://schemas.openxmlformats.org/officeDocument/2006/relationships/hyperlink" Target="https://www.facebook.com/autoinsertion" TargetMode="External"/><Relationship Id="rId1" Type="http://schemas.openxmlformats.org/officeDocument/2006/relationships/hyperlink" Target="http://www.smthel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41300" y="1814195"/>
            <a:ext cx="525272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200">
                <a:cs typeface="Arial" panose="020B0604020202020204" pitchFamily="34" charset="0"/>
              </a:rPr>
              <a:t>Automatic transportation between A and B with linear  reciprocating (single direction and multi  stop stations)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Max Load: 30KG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Max speed: 400mm/s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No load battery Life: 50 Hours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Average charging time: 6Hours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Charging Voltage: AC220V--CD25.2V5A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Dua security protection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8 infrared sensor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Anti collision switch strip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Heighten aluminum frame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Voltage less than 19.2V, voltmeter will atuomatically alarm with red light on.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20 meters navigation bar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2 stop lines</a:t>
            </a:r>
            <a:endParaRPr lang="en-US" altLang="zh-CN" sz="1200">
              <a:cs typeface="Arial" panose="020B0604020202020204" pitchFamily="34" charset="0"/>
            </a:endParaRPr>
          </a:p>
          <a:p>
            <a:r>
              <a:rPr lang="en-US" altLang="zh-CN" sz="1200">
                <a:cs typeface="Arial" panose="020B0604020202020204" pitchFamily="34" charset="0"/>
              </a:rPr>
              <a:t>2 midway station stop lines</a:t>
            </a:r>
            <a:endParaRPr lang="en-US" altLang="zh-CN" sz="1200">
              <a:cs typeface="Arial" panose="020B0604020202020204" pitchFamily="34" charset="0"/>
            </a:endParaRPr>
          </a:p>
          <a:p>
            <a:endParaRPr lang="en-US" altLang="zh-CN" sz="1200">
              <a:cs typeface="Arial" panose="020B0604020202020204" pitchFamily="34" charset="0"/>
            </a:endParaRPr>
          </a:p>
          <a:p>
            <a:endParaRPr lang="en-US" altLang="zh-CN" sz="1200">
              <a:cs typeface="Arial" panose="020B0604020202020204" pitchFamily="34" charset="0"/>
            </a:endParaRPr>
          </a:p>
          <a:p>
            <a:endParaRPr lang="en-US" altLang="zh-CN" sz="1200"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4320" y="1532255"/>
            <a:ext cx="984885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600" u="sng">
                <a:solidFill>
                  <a:srgbClr val="177DBF"/>
                </a:solidFill>
                <a:sym typeface="+mn-ea"/>
              </a:rPr>
              <a:t>Features</a:t>
            </a:r>
            <a:endParaRPr lang="zh-CN" altLang="en-US" sz="1600" u="sng">
              <a:solidFill>
                <a:srgbClr val="177DBF"/>
              </a:solidFill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6060" y="1225550"/>
            <a:ext cx="521335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400" i="1"/>
              <a:t>This unit is used  </a:t>
            </a:r>
            <a:r>
              <a:rPr lang="en-US" altLang="zh-CN" sz="1400" i="1"/>
              <a:t>to </a:t>
            </a:r>
            <a:r>
              <a:rPr lang="zh-CN" altLang="en-US" sz="1400" i="1"/>
              <a:t> </a:t>
            </a:r>
            <a:r>
              <a:rPr lang="en-US" altLang="zh-CN" sz="1400" i="1"/>
              <a:t>return wave soldering pallet  in Automatic</a:t>
            </a:r>
            <a:endParaRPr lang="zh-CN" altLang="en-US" sz="1400" i="1"/>
          </a:p>
        </p:txBody>
      </p:sp>
      <p:sp>
        <p:nvSpPr>
          <p:cNvPr id="11" name="文本框 10"/>
          <p:cNvSpPr txBox="1"/>
          <p:nvPr/>
        </p:nvSpPr>
        <p:spPr>
          <a:xfrm>
            <a:off x="226060" y="888365"/>
            <a:ext cx="265366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 u="sng">
                <a:solidFill>
                  <a:srgbClr val="177DBF"/>
                </a:solidFill>
                <a:sym typeface="+mn-ea"/>
              </a:rPr>
              <a:t>Description</a:t>
            </a:r>
            <a:endParaRPr lang="zh-CN" altLang="en-US" sz="1600" u="sng">
              <a:solidFill>
                <a:srgbClr val="177DBF"/>
              </a:solidFill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2575" y="4603115"/>
            <a:ext cx="2540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 u="sng">
                <a:solidFill>
                  <a:srgbClr val="177DBF"/>
                </a:solidFill>
              </a:rPr>
              <a:t>Specifications</a:t>
            </a:r>
            <a:endParaRPr lang="zh-CN" altLang="en-US" sz="1600" u="sng">
              <a:solidFill>
                <a:srgbClr val="177DBF"/>
              </a:solidFill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71170" y="4992370"/>
          <a:ext cx="576770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70"/>
                <a:gridCol w="1249680"/>
                <a:gridCol w="1330325"/>
                <a:gridCol w="757555"/>
                <a:gridCol w="1539875"/>
              </a:tblGrid>
              <a:tr h="2743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</a:t>
                      </a:r>
                      <a:endParaRPr lang="en-US" altLang="zh-CN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7E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Dimension (L*W*H.MM)</a:t>
                      </a:r>
                      <a:endParaRPr lang="en-US" altLang="zh-CN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7E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Pallet size(MM)</a:t>
                      </a:r>
                      <a:endParaRPr lang="en-US" altLang="zh-CN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7E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en-US" altLang="zh-CN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7E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Battery Capacity</a:t>
                      </a:r>
                      <a:endParaRPr lang="en-US" altLang="zh-CN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7EB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SAGV30C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430*370*500</a:t>
                      </a:r>
                      <a:endParaRPr lang="en-US" altLang="zh-CN" sz="12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430*370*50</a:t>
                      </a:r>
                      <a:endParaRPr lang="en-US" altLang="zh-CN" sz="12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16KG</a:t>
                      </a:r>
                      <a:endParaRPr lang="en-US" altLang="zh-CN" sz="12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30HA</a:t>
                      </a:r>
                      <a:endParaRPr lang="en-US" altLang="zh-CN" sz="12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584325" y="106680"/>
            <a:ext cx="55098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/>
              <a:t>Wave soldering pallet return system</a:t>
            </a:r>
            <a:endParaRPr lang="en-US" altLang="zh-CN" sz="1200"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780" y="888365"/>
            <a:ext cx="3079750" cy="371475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6961505" y="4940300"/>
            <a:ext cx="265366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600" u="sng">
                <a:solidFill>
                  <a:srgbClr val="177DBF"/>
                </a:solidFill>
                <a:sym typeface="+mn-ea"/>
              </a:rPr>
              <a:t>Adviced Option</a:t>
            </a:r>
            <a:endParaRPr lang="en-US" altLang="zh-CN" sz="1600" u="sng">
              <a:solidFill>
                <a:srgbClr val="177DBF"/>
              </a:solidFill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60590" y="5339715"/>
            <a:ext cx="2862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Spare Batteries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7070" y="842645"/>
            <a:ext cx="8277225" cy="51720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584325" y="106680"/>
            <a:ext cx="55098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/>
              <a:t>Wave soldering pallet return system</a:t>
            </a:r>
            <a:endParaRPr lang="en-US" altLang="zh-CN" sz="1200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0745" y="718820"/>
            <a:ext cx="10429875" cy="54197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584325" y="106680"/>
            <a:ext cx="55098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/>
              <a:t>Wave soldering pallet return system</a:t>
            </a:r>
            <a:endParaRPr lang="en-US" altLang="zh-CN" sz="1200"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31950" y="95885"/>
            <a:ext cx="4683125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>
                <a:sym typeface="+mn-ea"/>
              </a:rPr>
              <a:t>Wave soldering pallet return system</a:t>
            </a:r>
            <a:endParaRPr lang="en-US" altLang="zh-CN" sz="2000">
              <a:sym typeface="+mn-ea"/>
            </a:endParaRPr>
          </a:p>
          <a:p>
            <a:endParaRPr lang="zh-CN" altLang="en-US" sz="2000"/>
          </a:p>
          <a:p>
            <a:endParaRPr lang="en-US" altLang="zh-CN" sz="1200"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1950" y="666750"/>
            <a:ext cx="11468100" cy="5524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燕尾形 9"/>
          <p:cNvSpPr/>
          <p:nvPr/>
        </p:nvSpPr>
        <p:spPr>
          <a:xfrm>
            <a:off x="1168825" y="1525869"/>
            <a:ext cx="2006650" cy="468982"/>
          </a:xfrm>
          <a:prstGeom prst="chevron">
            <a:avLst>
              <a:gd name="adj" fmla="val 45455"/>
            </a:avLst>
          </a:prstGeom>
          <a:solidFill>
            <a:srgbClr val="00A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Please visit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90456" y="138619"/>
            <a:ext cx="224292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lternateGothic2 BT" panose="020B0608020202050204" pitchFamily="34" charset="0"/>
                <a:ea typeface="+mj-ea"/>
              </a:rPr>
              <a:t>WELCOME INQUIRY</a:t>
            </a:r>
            <a:endParaRPr lang="en-US" altLang="zh-CN" sz="2800" dirty="0">
              <a:solidFill>
                <a:schemeClr val="tx1">
                  <a:lumMod val="85000"/>
                  <a:lumOff val="15000"/>
                </a:schemeClr>
              </a:solidFill>
              <a:latin typeface="AlternateGothic2 BT" panose="020B0608020202050204" pitchFamily="34" charset="0"/>
              <a:ea typeface="+mj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303662" y="1560305"/>
            <a:ext cx="2251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1"/>
              </a:rPr>
              <a:t>www.smthelp.com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燕尾形 32"/>
          <p:cNvSpPr/>
          <p:nvPr/>
        </p:nvSpPr>
        <p:spPr>
          <a:xfrm>
            <a:off x="1168825" y="2146336"/>
            <a:ext cx="2006650" cy="468982"/>
          </a:xfrm>
          <a:prstGeom prst="chevron">
            <a:avLst>
              <a:gd name="adj" fmla="val 45455"/>
            </a:avLst>
          </a:prstGeom>
          <a:solidFill>
            <a:srgbClr val="00A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Find us more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303662" y="2174689"/>
            <a:ext cx="4698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https://www.facebook.com/autoinsertion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燕尾形 34"/>
          <p:cNvSpPr/>
          <p:nvPr/>
        </p:nvSpPr>
        <p:spPr>
          <a:xfrm>
            <a:off x="1168825" y="2766803"/>
            <a:ext cx="2912504" cy="468982"/>
          </a:xfrm>
          <a:prstGeom prst="chevron">
            <a:avLst>
              <a:gd name="adj" fmla="val 45455"/>
            </a:avLst>
          </a:prstGeom>
          <a:solidFill>
            <a:srgbClr val="00A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Know more our team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221043" y="2789073"/>
            <a:ext cx="4371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https://cn.linkedin.com/in/smtsupplier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燕尾形 36"/>
          <p:cNvSpPr/>
          <p:nvPr/>
        </p:nvSpPr>
        <p:spPr>
          <a:xfrm>
            <a:off x="1168825" y="3387270"/>
            <a:ext cx="5467696" cy="468982"/>
          </a:xfrm>
          <a:prstGeom prst="chevron">
            <a:avLst>
              <a:gd name="adj" fmla="val 45455"/>
            </a:avLst>
          </a:prstGeom>
          <a:solidFill>
            <a:srgbClr val="00A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Welcome to our factory in Shenzhen China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0" name="燕尾形 39"/>
          <p:cNvSpPr/>
          <p:nvPr/>
        </p:nvSpPr>
        <p:spPr>
          <a:xfrm>
            <a:off x="1170191" y="4007737"/>
            <a:ext cx="6272010" cy="468982"/>
          </a:xfrm>
          <a:prstGeom prst="chevron">
            <a:avLst>
              <a:gd name="adj" fmla="val 45455"/>
            </a:avLst>
          </a:prstGeom>
          <a:solidFill>
            <a:srgbClr val="00A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See more machine working video, please </a:t>
            </a:r>
            <a:r>
              <a:rPr lang="en-US" altLang="zh-CN" sz="2000" dirty="0" err="1">
                <a:solidFill>
                  <a:schemeClr val="bg1"/>
                </a:solidFill>
              </a:rPr>
              <a:t>Youtube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1" name="燕尾形 40"/>
          <p:cNvSpPr/>
          <p:nvPr/>
        </p:nvSpPr>
        <p:spPr>
          <a:xfrm>
            <a:off x="1170191" y="4628204"/>
            <a:ext cx="1598797" cy="468982"/>
          </a:xfrm>
          <a:prstGeom prst="chevron">
            <a:avLst>
              <a:gd name="adj" fmla="val 45455"/>
            </a:avLst>
          </a:prstGeom>
          <a:solidFill>
            <a:srgbClr val="00A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Google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2" name="燕尾形 41"/>
          <p:cNvSpPr/>
          <p:nvPr/>
        </p:nvSpPr>
        <p:spPr>
          <a:xfrm>
            <a:off x="1170191" y="5248673"/>
            <a:ext cx="4049509" cy="468982"/>
          </a:xfrm>
          <a:prstGeom prst="chevron">
            <a:avLst>
              <a:gd name="adj" fmla="val 45455"/>
            </a:avLst>
          </a:prstGeom>
          <a:solidFill>
            <a:srgbClr val="00A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Looking forward to your email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903161" y="4666304"/>
            <a:ext cx="4732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Auto+insertion, to get more 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informations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269929" y="5280688"/>
            <a:ext cx="22879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@smthelp.com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442201" y="4042173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Auto Insertion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21f9b830-e956-4e93-9ccf-be6b0b3ee294}"/>
  <p:tag name="TABLE_ENDDRAG_ORIGIN_RECT" val="557*72"/>
  <p:tag name="TABLE_ENDDRAG_RECT" val="58*433*557*72"/>
</p:tagLst>
</file>

<file path=ppt/tags/tag2.xml><?xml version="1.0" encoding="utf-8"?>
<p:tagLst xmlns:p="http://schemas.openxmlformats.org/presentationml/2006/main">
  <p:tag name="KSO_WPP_MARK_KEY" val="15620677-ff82-4b0f-acc1-86baf76d2062"/>
  <p:tag name="COMMONDATA" val="eyJoZGlkIjoiZWUwNzgyNDBmNzM5ZTgxZTQyNWY0YTNkODhkMDIyZT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WPS 演示</Application>
  <PresentationFormat>宽屏</PresentationFormat>
  <Paragraphs>88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AlternateGothic2 BT</vt:lpstr>
      <vt:lpstr>Segoe Print</vt:lpstr>
      <vt:lpstr>微软雅黑</vt:lpstr>
      <vt:lpstr>Arial Unicode MS</vt:lpstr>
      <vt:lpstr>Calibri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李培俊</dc:creator>
  <cp:lastModifiedBy>jasonwu</cp:lastModifiedBy>
  <cp:revision>44</cp:revision>
  <dcterms:created xsi:type="dcterms:W3CDTF">2019-08-02T06:32:00Z</dcterms:created>
  <dcterms:modified xsi:type="dcterms:W3CDTF">2023-01-27T06:42:24Z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ContentTypeId">
    <vt:lpwstr>0x010100A731C2FCEA013441A552B205805D270A</vt:lpwstr>
  </property>
  <property fmtid="{D5CDD505-2E9C-101B-9397-08002B2CF9AE}" pid="4" name="ICV">
    <vt:lpwstr>FA16256830E54716AAA89909FEF7A3A2</vt:lpwstr>
  </property>
</Properties>
</file>